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3" r:id="rId8"/>
    <p:sldId id="266" r:id="rId9"/>
  </p:sldIdLst>
  <p:sldSz cx="18288000" cy="10287000"/>
  <p:notesSz cx="6858000" cy="9144000"/>
  <p:embeddedFontLst>
    <p:embeddedFont>
      <p:font typeface="Corbel" panose="020B0503020204020204" pitchFamily="34" charset="0"/>
      <p:regular r:id="rId10"/>
      <p:bold r:id="rId11"/>
      <p:italic r:id="rId12"/>
      <p:boldItalic r:id="rId13"/>
    </p:embeddedFont>
    <p:embeddedFont>
      <p:font typeface="More Sugar" panose="020B0604020202020204" charset="0"/>
      <p:regular r:id="rId14"/>
    </p:embeddedFont>
    <p:embeddedFont>
      <p:font typeface="Quicksand" panose="020B0604020202020204" charset="0"/>
      <p:regular r:id="rId15"/>
    </p:embeddedFont>
    <p:embeddedFont>
      <p:font typeface="Quicksan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7" y="586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0" y="1028700"/>
            <a:ext cx="9589576" cy="8229600"/>
          </a:xfrm>
          <a:custGeom>
            <a:avLst/>
            <a:gdLst/>
            <a:ahLst/>
            <a:cxnLst/>
            <a:rect l="l" t="t" r="r" b="b"/>
            <a:pathLst>
              <a:path w="9589576" h="8229600">
                <a:moveTo>
                  <a:pt x="0" y="0"/>
                </a:moveTo>
                <a:lnTo>
                  <a:pt x="9589576" y="0"/>
                </a:lnTo>
                <a:lnTo>
                  <a:pt x="95895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8" name="Group 8"/>
          <p:cNvGrpSpPr/>
          <p:nvPr/>
        </p:nvGrpSpPr>
        <p:grpSpPr>
          <a:xfrm>
            <a:off x="11524924" y="7526844"/>
            <a:ext cx="6053606" cy="927914"/>
            <a:chOff x="0" y="0"/>
            <a:chExt cx="1594365" cy="2443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4365" cy="244389"/>
            </a:xfrm>
            <a:custGeom>
              <a:avLst/>
              <a:gdLst/>
              <a:ahLst/>
              <a:cxnLst/>
              <a:rect l="l" t="t" r="r" b="b"/>
              <a:pathLst>
                <a:path w="1594365" h="244389">
                  <a:moveTo>
                    <a:pt x="35809" y="0"/>
                  </a:moveTo>
                  <a:lnTo>
                    <a:pt x="1558556" y="0"/>
                  </a:lnTo>
                  <a:cubicBezTo>
                    <a:pt x="1568053" y="0"/>
                    <a:pt x="1577162" y="3773"/>
                    <a:pt x="1583877" y="10488"/>
                  </a:cubicBezTo>
                  <a:cubicBezTo>
                    <a:pt x="1590593" y="17204"/>
                    <a:pt x="1594365" y="26312"/>
                    <a:pt x="1594365" y="35809"/>
                  </a:cubicBezTo>
                  <a:lnTo>
                    <a:pt x="1594365" y="208580"/>
                  </a:lnTo>
                  <a:cubicBezTo>
                    <a:pt x="1594365" y="218077"/>
                    <a:pt x="1590593" y="227185"/>
                    <a:pt x="1583877" y="233901"/>
                  </a:cubicBezTo>
                  <a:cubicBezTo>
                    <a:pt x="1577162" y="240616"/>
                    <a:pt x="1568053" y="244389"/>
                    <a:pt x="1558556" y="244389"/>
                  </a:cubicBezTo>
                  <a:lnTo>
                    <a:pt x="35809" y="244389"/>
                  </a:lnTo>
                  <a:cubicBezTo>
                    <a:pt x="26312" y="244389"/>
                    <a:pt x="17204" y="240616"/>
                    <a:pt x="10488" y="233901"/>
                  </a:cubicBezTo>
                  <a:cubicBezTo>
                    <a:pt x="3773" y="227185"/>
                    <a:pt x="0" y="218077"/>
                    <a:pt x="0" y="208580"/>
                  </a:cubicBezTo>
                  <a:lnTo>
                    <a:pt x="0" y="35809"/>
                  </a:lnTo>
                  <a:cubicBezTo>
                    <a:pt x="0" y="26312"/>
                    <a:pt x="3773" y="17204"/>
                    <a:pt x="10488" y="10488"/>
                  </a:cubicBezTo>
                  <a:cubicBezTo>
                    <a:pt x="17204" y="3773"/>
                    <a:pt x="26312" y="0"/>
                    <a:pt x="35809" y="0"/>
                  </a:cubicBezTo>
                  <a:close/>
                </a:path>
              </a:pathLst>
            </a:custGeom>
            <a:solidFill>
              <a:srgbClr val="0054C5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94365" cy="301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88978" y="2958748"/>
            <a:ext cx="5470322" cy="1079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 dirty="0" err="1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StudyLAH</a:t>
            </a:r>
            <a:endParaRPr lang="en-US" sz="8425" dirty="0">
              <a:solidFill>
                <a:srgbClr val="1B1A17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45489" y="4743903"/>
            <a:ext cx="7662797" cy="491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60"/>
              </a:lnSpc>
            </a:pPr>
            <a:r>
              <a:rPr lang="en-US" sz="4000" dirty="0">
                <a:solidFill>
                  <a:srgbClr val="1B1A17"/>
                </a:solidFill>
                <a:latin typeface="Corbel" panose="020B0503020204020204" pitchFamily="34" charset="0"/>
                <a:ea typeface="Quicksand"/>
                <a:cs typeface="Quicksand"/>
                <a:sym typeface="Quicksand"/>
              </a:rPr>
              <a:t>Your Ultimate Study Companion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98365" y="7757314"/>
            <a:ext cx="5706724" cy="45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1" spc="-60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Presented by Group 44</a:t>
            </a:r>
          </a:p>
        </p:txBody>
      </p:sp>
      <p:pic>
        <p:nvPicPr>
          <p:cNvPr id="17" name="Picture 16" descr="A blue square with a white robot and clock&#10;&#10;AI-generated content may be incorrect.">
            <a:extLst>
              <a:ext uri="{FF2B5EF4-FFF2-40B4-BE49-F238E27FC236}">
                <a16:creationId xmlns:a16="http://schemas.microsoft.com/office/drawing/2014/main" id="{21263963-60E5-1D6C-DD80-FD5D44C30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155053"/>
            <a:ext cx="2795730" cy="29358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4425139" y="-161227"/>
            <a:ext cx="7130461" cy="7456692"/>
          </a:xfrm>
          <a:custGeom>
            <a:avLst/>
            <a:gdLst/>
            <a:ahLst/>
            <a:cxnLst/>
            <a:rect l="l" t="t" r="r" b="b"/>
            <a:pathLst>
              <a:path w="7130461" h="7456692">
                <a:moveTo>
                  <a:pt x="0" y="0"/>
                </a:moveTo>
                <a:lnTo>
                  <a:pt x="7130462" y="0"/>
                </a:lnTo>
                <a:lnTo>
                  <a:pt x="7130462" y="7456691"/>
                </a:lnTo>
                <a:lnTo>
                  <a:pt x="0" y="7456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1695186" y="5143500"/>
            <a:ext cx="8658970" cy="9187236"/>
          </a:xfrm>
          <a:custGeom>
            <a:avLst/>
            <a:gdLst/>
            <a:ahLst/>
            <a:cxnLst/>
            <a:rect l="l" t="t" r="r" b="b"/>
            <a:pathLst>
              <a:path w="8658970" h="9187236">
                <a:moveTo>
                  <a:pt x="0" y="0"/>
                </a:moveTo>
                <a:lnTo>
                  <a:pt x="8658970" y="0"/>
                </a:lnTo>
                <a:lnTo>
                  <a:pt x="8658970" y="9187236"/>
                </a:lnTo>
                <a:lnTo>
                  <a:pt x="0" y="918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024671" y="-547681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-881435" y="6222658"/>
            <a:ext cx="6183443" cy="4114800"/>
          </a:xfrm>
          <a:custGeom>
            <a:avLst/>
            <a:gdLst/>
            <a:ahLst/>
            <a:cxnLst/>
            <a:rect l="l" t="t" r="r" b="b"/>
            <a:pathLst>
              <a:path w="6183443" h="4114800">
                <a:moveTo>
                  <a:pt x="0" y="0"/>
                </a:moveTo>
                <a:lnTo>
                  <a:pt x="6183443" y="0"/>
                </a:lnTo>
                <a:lnTo>
                  <a:pt x="6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3733800" y="4521240"/>
            <a:ext cx="11315700" cy="1079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FIVE MAIN MODULES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D8340B36-74DE-E650-0C82-320FEE505376}"/>
              </a:ext>
            </a:extLst>
          </p:cNvPr>
          <p:cNvSpPr/>
          <p:nvPr/>
        </p:nvSpPr>
        <p:spPr>
          <a:xfrm>
            <a:off x="352347" y="5954938"/>
            <a:ext cx="8009107" cy="4234816"/>
          </a:xfrm>
          <a:custGeom>
            <a:avLst/>
            <a:gdLst/>
            <a:ahLst/>
            <a:cxnLst/>
            <a:rect l="l" t="t" r="r" b="b"/>
            <a:pathLst>
              <a:path w="8009107" h="4234816">
                <a:moveTo>
                  <a:pt x="0" y="0"/>
                </a:moveTo>
                <a:lnTo>
                  <a:pt x="8009107" y="0"/>
                </a:lnTo>
                <a:lnTo>
                  <a:pt x="8009107" y="4234816"/>
                </a:lnTo>
                <a:lnTo>
                  <a:pt x="0" y="4234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B0E87E8-FE9E-4DDE-1BBD-CADA483C65AC}"/>
              </a:ext>
            </a:extLst>
          </p:cNvPr>
          <p:cNvSpPr/>
          <p:nvPr/>
        </p:nvSpPr>
        <p:spPr>
          <a:xfrm>
            <a:off x="-497211" y="-883677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7268332-6A4F-BC55-92F1-621C43BEC07E}"/>
              </a:ext>
            </a:extLst>
          </p:cNvPr>
          <p:cNvSpPr/>
          <p:nvPr/>
        </p:nvSpPr>
        <p:spPr>
          <a:xfrm>
            <a:off x="10515600" y="-889223"/>
            <a:ext cx="7315200" cy="3022138"/>
          </a:xfrm>
          <a:custGeom>
            <a:avLst/>
            <a:gdLst/>
            <a:ahLst/>
            <a:cxnLst/>
            <a:rect l="l" t="t" r="r" b="b"/>
            <a:pathLst>
              <a:path w="7315200" h="3022138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79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-2636630" y="-224255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38100" y="2005546"/>
            <a:ext cx="6696537" cy="7562824"/>
          </a:xfrm>
          <a:custGeom>
            <a:avLst/>
            <a:gdLst/>
            <a:ahLst/>
            <a:cxnLst/>
            <a:rect l="l" t="t" r="r" b="b"/>
            <a:pathLst>
              <a:path w="6696537" h="7562824">
                <a:moveTo>
                  <a:pt x="0" y="0"/>
                </a:moveTo>
                <a:lnTo>
                  <a:pt x="6696537" y="0"/>
                </a:lnTo>
                <a:lnTo>
                  <a:pt x="6696537" y="7562824"/>
                </a:lnTo>
                <a:lnTo>
                  <a:pt x="0" y="756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3929088" y="-156154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1" y="0"/>
                </a:lnTo>
                <a:lnTo>
                  <a:pt x="7330661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3539437" y="1571638"/>
            <a:ext cx="13418527" cy="220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63"/>
              </a:lnSpc>
            </a:pPr>
            <a:r>
              <a:rPr lang="en-US" sz="8803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1. Smart Note Organization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24950" y="6506617"/>
            <a:ext cx="822395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1F2328"/>
                </a:solidFill>
                <a:latin typeface="Corbel" panose="020B0503020204020204" pitchFamily="34" charset="0"/>
              </a:rPr>
              <a:t>Organize </a:t>
            </a:r>
            <a:r>
              <a:rPr lang="en-US" sz="6000" dirty="0">
                <a:latin typeface="Corbel" panose="020B0503020204020204" pitchFamily="34" charset="0"/>
              </a:rPr>
              <a:t>study materials into folders with easy PDF access</a:t>
            </a:r>
            <a:r>
              <a:rPr lang="en-US" sz="6000" dirty="0">
                <a:latin typeface="Quicksand" panose="020B0604020202020204" charset="0"/>
              </a:rPr>
              <a:t>.</a:t>
            </a:r>
            <a:endParaRPr lang="en-US" sz="5400" b="1" dirty="0">
              <a:solidFill>
                <a:srgbClr val="1B1A17"/>
              </a:solidFill>
              <a:latin typeface="Quicksand" panose="020B060402020202020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2C0B423-18E5-AFF8-59D7-FA8D25B6CEB4}"/>
              </a:ext>
            </a:extLst>
          </p:cNvPr>
          <p:cNvSpPr/>
          <p:nvPr/>
        </p:nvSpPr>
        <p:spPr>
          <a:xfrm>
            <a:off x="5494083" y="375463"/>
            <a:ext cx="3630867" cy="1756019"/>
          </a:xfrm>
          <a:custGeom>
            <a:avLst/>
            <a:gdLst/>
            <a:ahLst/>
            <a:cxnLst/>
            <a:rect l="l" t="t" r="r" b="b"/>
            <a:pathLst>
              <a:path w="3630867" h="1756019">
                <a:moveTo>
                  <a:pt x="0" y="0"/>
                </a:moveTo>
                <a:lnTo>
                  <a:pt x="3630866" y="0"/>
                </a:lnTo>
                <a:lnTo>
                  <a:pt x="3630866" y="1756019"/>
                </a:lnTo>
                <a:lnTo>
                  <a:pt x="0" y="17560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3559590" y="1980989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914400" y="8134274"/>
            <a:ext cx="7315200" cy="3022138"/>
          </a:xfrm>
          <a:custGeom>
            <a:avLst/>
            <a:gdLst/>
            <a:ahLst/>
            <a:cxnLst/>
            <a:rect l="l" t="t" r="r" b="b"/>
            <a:pathLst>
              <a:path w="7315200" h="3022138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9144000" y="-4052340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1655104" y="1273218"/>
            <a:ext cx="15060649" cy="220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2. Study Task Management System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3A03594-7338-15C9-BAE3-FECF7793E04D}"/>
              </a:ext>
            </a:extLst>
          </p:cNvPr>
          <p:cNvSpPr txBox="1"/>
          <p:nvPr/>
        </p:nvSpPr>
        <p:spPr>
          <a:xfrm>
            <a:off x="1930595" y="4307784"/>
            <a:ext cx="1055239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1F2328"/>
                </a:solidFill>
                <a:latin typeface="Corbel" panose="020B0503020204020204" pitchFamily="34" charset="0"/>
              </a:rPr>
              <a:t>Track assignments, deadlines, and progress with a linked to-do system.</a:t>
            </a:r>
            <a:endParaRPr lang="en-US" sz="5400" b="1" dirty="0">
              <a:solidFill>
                <a:srgbClr val="1B1A17"/>
              </a:solidFill>
              <a:latin typeface="Corbel" panose="020B0503020204020204" pitchFamily="3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E662F44C-DFFD-EF88-B70B-88ED3BEA8239}"/>
              </a:ext>
            </a:extLst>
          </p:cNvPr>
          <p:cNvSpPr/>
          <p:nvPr/>
        </p:nvSpPr>
        <p:spPr>
          <a:xfrm>
            <a:off x="12814052" y="7039673"/>
            <a:ext cx="3543353" cy="2467462"/>
          </a:xfrm>
          <a:custGeom>
            <a:avLst/>
            <a:gdLst/>
            <a:ahLst/>
            <a:cxnLst/>
            <a:rect l="l" t="t" r="r" b="b"/>
            <a:pathLst>
              <a:path w="3543353" h="2467462">
                <a:moveTo>
                  <a:pt x="0" y="0"/>
                </a:moveTo>
                <a:lnTo>
                  <a:pt x="3543353" y="0"/>
                </a:lnTo>
                <a:lnTo>
                  <a:pt x="3543353" y="2467463"/>
                </a:lnTo>
                <a:lnTo>
                  <a:pt x="0" y="2467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9626615" y="-1466946"/>
            <a:ext cx="10002023" cy="8638110"/>
          </a:xfrm>
          <a:custGeom>
            <a:avLst/>
            <a:gdLst/>
            <a:ahLst/>
            <a:cxnLst/>
            <a:rect l="l" t="t" r="r" b="b"/>
            <a:pathLst>
              <a:path w="10002023" h="8638110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286846" y="3561438"/>
            <a:ext cx="7831797" cy="10429754"/>
          </a:xfrm>
          <a:custGeom>
            <a:avLst/>
            <a:gdLst/>
            <a:ahLst/>
            <a:cxnLst/>
            <a:rect l="l" t="t" r="r" b="b"/>
            <a:pathLst>
              <a:path w="7831797" h="10429754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1028700" y="1276350"/>
            <a:ext cx="16716558" cy="1307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84"/>
              </a:lnSpc>
            </a:pPr>
            <a:r>
              <a:rPr lang="en-US" sz="10194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3. AI-Powered Quiz System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C0EA3F82-91C5-76C4-6213-4C11BAE27F92}"/>
              </a:ext>
            </a:extLst>
          </p:cNvPr>
          <p:cNvSpPr txBox="1"/>
          <p:nvPr/>
        </p:nvSpPr>
        <p:spPr>
          <a:xfrm>
            <a:off x="1251425" y="3407498"/>
            <a:ext cx="1055239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1F2328"/>
                </a:solidFill>
                <a:latin typeface="Corbel" panose="020B0503020204020204" pitchFamily="34" charset="0"/>
              </a:rPr>
              <a:t>Creates multiple-choice questions from uploaded PDFs using AI.</a:t>
            </a:r>
            <a:endParaRPr lang="en-US" sz="5400" b="1" dirty="0">
              <a:solidFill>
                <a:srgbClr val="1B1A17"/>
              </a:solidFill>
              <a:latin typeface="Corbel" panose="020B0503020204020204" pitchFamily="3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758ABF3-8A9B-F7B5-3499-DAACCE3ECA3F}"/>
              </a:ext>
            </a:extLst>
          </p:cNvPr>
          <p:cNvSpPr/>
          <p:nvPr/>
        </p:nvSpPr>
        <p:spPr>
          <a:xfrm>
            <a:off x="6947072" y="6300279"/>
            <a:ext cx="3909540" cy="3863929"/>
          </a:xfrm>
          <a:custGeom>
            <a:avLst/>
            <a:gdLst/>
            <a:ahLst/>
            <a:cxnLst/>
            <a:rect l="l" t="t" r="r" b="b"/>
            <a:pathLst>
              <a:path w="3909540" h="3863929">
                <a:moveTo>
                  <a:pt x="0" y="0"/>
                </a:moveTo>
                <a:lnTo>
                  <a:pt x="3909540" y="0"/>
                </a:lnTo>
                <a:lnTo>
                  <a:pt x="3909540" y="3863929"/>
                </a:lnTo>
                <a:lnTo>
                  <a:pt x="0" y="3863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13D42E47-7689-08B4-5C85-4C3DCC7FFD47}"/>
              </a:ext>
            </a:extLst>
          </p:cNvPr>
          <p:cNvSpPr/>
          <p:nvPr/>
        </p:nvSpPr>
        <p:spPr>
          <a:xfrm>
            <a:off x="11340929" y="5349906"/>
            <a:ext cx="5375629" cy="4114800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6300998" y="3608028"/>
            <a:ext cx="10477186" cy="8172205"/>
          </a:xfrm>
          <a:custGeom>
            <a:avLst/>
            <a:gdLst/>
            <a:ahLst/>
            <a:cxnLst/>
            <a:rect l="l" t="t" r="r" b="b"/>
            <a:pathLst>
              <a:path w="10477186" h="8172205">
                <a:moveTo>
                  <a:pt x="0" y="0"/>
                </a:moveTo>
                <a:lnTo>
                  <a:pt x="10477185" y="0"/>
                </a:lnTo>
                <a:lnTo>
                  <a:pt x="10477185" y="8172205"/>
                </a:lnTo>
                <a:lnTo>
                  <a:pt x="0" y="817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749044" y="-702804"/>
            <a:ext cx="7050042" cy="6917854"/>
          </a:xfrm>
          <a:custGeom>
            <a:avLst/>
            <a:gdLst/>
            <a:ahLst/>
            <a:cxnLst/>
            <a:rect l="l" t="t" r="r" b="b"/>
            <a:pathLst>
              <a:path w="7050042" h="6917854">
                <a:moveTo>
                  <a:pt x="0" y="0"/>
                </a:moveTo>
                <a:lnTo>
                  <a:pt x="7050042" y="0"/>
                </a:lnTo>
                <a:lnTo>
                  <a:pt x="7050042" y="6917854"/>
                </a:lnTo>
                <a:lnTo>
                  <a:pt x="0" y="691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5284488" y="-1028700"/>
            <a:ext cx="4063487" cy="4636759"/>
          </a:xfrm>
          <a:custGeom>
            <a:avLst/>
            <a:gdLst/>
            <a:ahLst/>
            <a:cxnLst/>
            <a:rect l="l" t="t" r="r" b="b"/>
            <a:pathLst>
              <a:path w="4063487" h="4636759">
                <a:moveTo>
                  <a:pt x="0" y="0"/>
                </a:moveTo>
                <a:lnTo>
                  <a:pt x="4063487" y="0"/>
                </a:lnTo>
                <a:lnTo>
                  <a:pt x="4063487" y="4636759"/>
                </a:lnTo>
                <a:lnTo>
                  <a:pt x="0" y="4636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1655104" y="1238250"/>
            <a:ext cx="14977793" cy="113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4. Education Q&amp;A Assistant 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8F70A40-8DDE-233A-5E5F-E31E7FA71273}"/>
              </a:ext>
            </a:extLst>
          </p:cNvPr>
          <p:cNvSpPr txBox="1"/>
          <p:nvPr/>
        </p:nvSpPr>
        <p:spPr>
          <a:xfrm>
            <a:off x="1820246" y="3608028"/>
            <a:ext cx="9091402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1F2328"/>
                </a:solidFill>
                <a:latin typeface="Corbel" panose="020B0503020204020204" pitchFamily="34" charset="0"/>
              </a:rPr>
              <a:t>Allows users to ask questions via text or image upload and receive instant AI-generated responses.</a:t>
            </a:r>
            <a:endParaRPr lang="en-US" sz="5400" b="1" dirty="0">
              <a:solidFill>
                <a:srgbClr val="1B1A17"/>
              </a:solidFill>
              <a:latin typeface="Corbel" panose="020B0503020204020204" pitchFamily="3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D40BAD3C-8494-AACE-101A-3D29FF7F9765}"/>
              </a:ext>
            </a:extLst>
          </p:cNvPr>
          <p:cNvSpPr/>
          <p:nvPr/>
        </p:nvSpPr>
        <p:spPr>
          <a:xfrm>
            <a:off x="10298451" y="2560828"/>
            <a:ext cx="7816279" cy="7745222"/>
          </a:xfrm>
          <a:custGeom>
            <a:avLst/>
            <a:gdLst/>
            <a:ahLst/>
            <a:cxnLst/>
            <a:rect l="l" t="t" r="r" b="b"/>
            <a:pathLst>
              <a:path w="7816279" h="7745222">
                <a:moveTo>
                  <a:pt x="0" y="0"/>
                </a:moveTo>
                <a:lnTo>
                  <a:pt x="7816279" y="0"/>
                </a:lnTo>
                <a:lnTo>
                  <a:pt x="7816279" y="7745222"/>
                </a:lnTo>
                <a:lnTo>
                  <a:pt x="0" y="7745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6392481" y="-2506294"/>
            <a:ext cx="11571348" cy="11255765"/>
          </a:xfrm>
          <a:custGeom>
            <a:avLst/>
            <a:gdLst/>
            <a:ahLst/>
            <a:cxnLst/>
            <a:rect l="l" t="t" r="r" b="b"/>
            <a:pathLst>
              <a:path w="11571348" h="11255765">
                <a:moveTo>
                  <a:pt x="0" y="0"/>
                </a:moveTo>
                <a:lnTo>
                  <a:pt x="11571347" y="0"/>
                </a:lnTo>
                <a:lnTo>
                  <a:pt x="11571347" y="11255765"/>
                </a:lnTo>
                <a:lnTo>
                  <a:pt x="0" y="1125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2270376" y="-1685467"/>
            <a:ext cx="7511998" cy="7279809"/>
          </a:xfrm>
          <a:custGeom>
            <a:avLst/>
            <a:gdLst/>
            <a:ahLst/>
            <a:cxnLst/>
            <a:rect l="l" t="t" r="r" b="b"/>
            <a:pathLst>
              <a:path w="7511998" h="7279809">
                <a:moveTo>
                  <a:pt x="0" y="0"/>
                </a:moveTo>
                <a:lnTo>
                  <a:pt x="7511999" y="0"/>
                </a:lnTo>
                <a:lnTo>
                  <a:pt x="7511999" y="7279809"/>
                </a:lnTo>
                <a:lnTo>
                  <a:pt x="0" y="72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9829799" y="2519020"/>
            <a:ext cx="7439025" cy="255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4"/>
              </a:lnSpc>
            </a:pPr>
            <a:r>
              <a:rPr lang="en-US" sz="10194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5. Pomodoro Timer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D5CBF22-0996-F869-B666-F0D3B78E95A2}"/>
              </a:ext>
            </a:extLst>
          </p:cNvPr>
          <p:cNvSpPr txBox="1"/>
          <p:nvPr/>
        </p:nvSpPr>
        <p:spPr>
          <a:xfrm>
            <a:off x="1846780" y="5082623"/>
            <a:ext cx="909140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1F2328"/>
                </a:solidFill>
                <a:latin typeface="Corbel" panose="020B0503020204020204" pitchFamily="34" charset="0"/>
              </a:rPr>
              <a:t>Helps manage study time with structured intervals and optional background music.</a:t>
            </a:r>
            <a:endParaRPr lang="en-US" sz="5400" b="1" dirty="0">
              <a:solidFill>
                <a:srgbClr val="1B1A17"/>
              </a:solidFill>
              <a:latin typeface="Corbel" panose="020B0503020204020204" pitchFamily="34" charset="0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EBFADD0-0593-EFDF-462D-5FB180061E8F}"/>
              </a:ext>
            </a:extLst>
          </p:cNvPr>
          <p:cNvSpPr/>
          <p:nvPr/>
        </p:nvSpPr>
        <p:spPr>
          <a:xfrm>
            <a:off x="14654936" y="6952059"/>
            <a:ext cx="3308893" cy="3296484"/>
          </a:xfrm>
          <a:custGeom>
            <a:avLst/>
            <a:gdLst/>
            <a:ahLst/>
            <a:cxnLst/>
            <a:rect l="l" t="t" r="r" b="b"/>
            <a:pathLst>
              <a:path w="3308893" h="3296484">
                <a:moveTo>
                  <a:pt x="0" y="0"/>
                </a:moveTo>
                <a:lnTo>
                  <a:pt x="3308893" y="0"/>
                </a:lnTo>
                <a:lnTo>
                  <a:pt x="3308893" y="3296485"/>
                </a:lnTo>
                <a:lnTo>
                  <a:pt x="0" y="3296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pic>
        <p:nvPicPr>
          <p:cNvPr id="15" name="Picture 14" descr="A tomato with a clock and a crown&#10;&#10;AI-generated content may be incorrect.">
            <a:extLst>
              <a:ext uri="{FF2B5EF4-FFF2-40B4-BE49-F238E27FC236}">
                <a16:creationId xmlns:a16="http://schemas.microsoft.com/office/drawing/2014/main" id="{DB488B5D-2787-ED82-E26E-E049E11D4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125805"/>
            <a:ext cx="2393215" cy="2393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0389311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0" y="0"/>
                </a:moveTo>
                <a:lnTo>
                  <a:pt x="7898689" y="0"/>
                </a:lnTo>
                <a:lnTo>
                  <a:pt x="7898689" y="12067442"/>
                </a:lnTo>
                <a:lnTo>
                  <a:pt x="0" y="1206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2147828" y="2582933"/>
            <a:ext cx="13954245" cy="602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2181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THANK YOU!</a:t>
            </a:r>
          </a:p>
          <a:p>
            <a:pPr algn="ctr">
              <a:lnSpc>
                <a:spcPts val="11572"/>
              </a:lnSpc>
            </a:pPr>
            <a:endParaRPr lang="en-US" sz="12181" dirty="0">
              <a:solidFill>
                <a:srgbClr val="1B1A17"/>
              </a:solidFill>
              <a:latin typeface="More Sugar"/>
              <a:ea typeface="More Sugar"/>
              <a:cs typeface="More Sugar"/>
              <a:sym typeface="More Sugar"/>
            </a:endParaRPr>
          </a:p>
          <a:p>
            <a:pPr algn="ctr">
              <a:lnSpc>
                <a:spcPts val="11572"/>
              </a:lnSpc>
            </a:pPr>
            <a:r>
              <a:rPr lang="en-US" sz="12181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Proceed to Project Demonstration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0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7898689" y="0"/>
                </a:moveTo>
                <a:lnTo>
                  <a:pt x="0" y="0"/>
                </a:lnTo>
                <a:lnTo>
                  <a:pt x="0" y="12067442"/>
                </a:lnTo>
                <a:lnTo>
                  <a:pt x="7898689" y="12067442"/>
                </a:lnTo>
                <a:lnTo>
                  <a:pt x="7898689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107</Words>
  <Application>Microsoft Office PowerPoint</Application>
  <PresentationFormat>Custom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Corbel</vt:lpstr>
      <vt:lpstr>More Sugar</vt:lpstr>
      <vt:lpstr>Quicksand</vt:lpstr>
      <vt:lpstr>Arial</vt:lpstr>
      <vt:lpstr>Quicksand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Simple Ilustrative How to Study Presentation</dc:title>
  <cp:lastModifiedBy>LOH CHIA HEUNG</cp:lastModifiedBy>
  <cp:revision>5</cp:revision>
  <dcterms:created xsi:type="dcterms:W3CDTF">2006-08-16T00:00:00Z</dcterms:created>
  <dcterms:modified xsi:type="dcterms:W3CDTF">2025-05-03T14:01:12Z</dcterms:modified>
  <dc:identifier>DAGmZVhxv5Y</dc:identifier>
</cp:coreProperties>
</file>